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DE28E-BE33-4D2F-AA9C-948E10462E44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779C3-39DE-4452-912A-EB85B27F8F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79C3-39DE-4452-912A-EB85B27F8F4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7C391-3C34-42E6-AAFC-DADCDE93723C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D5949-E59B-4E3E-B26E-8C045E7D35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jeakelly\Desktop\The%20Lost%20Symbol%20Book%20Review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3419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37"/>
            <a:ext cx="4495800" cy="68121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5400" y="1143000"/>
            <a:ext cx="3429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u="sng" dirty="0" smtClean="0"/>
              <a:t>The Lost Symbol</a:t>
            </a:r>
          </a:p>
          <a:p>
            <a:pPr algn="ctr"/>
            <a:r>
              <a:rPr lang="en-US" sz="7200" dirty="0" smtClean="0"/>
              <a:t>By Dan Brown</a:t>
            </a:r>
            <a:endParaRPr lang="en-US" sz="7200" dirty="0"/>
          </a:p>
        </p:txBody>
      </p:sp>
      <p:pic>
        <p:nvPicPr>
          <p:cNvPr id="6" name="The Lost Symbol Book Review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6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On-screen Show (4:3)</PresentationFormat>
  <Paragraphs>3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Virginia Beach City Public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image</dc:creator>
  <cp:lastModifiedBy>image</cp:lastModifiedBy>
  <cp:revision>1</cp:revision>
  <dcterms:created xsi:type="dcterms:W3CDTF">2009-11-09T19:31:32Z</dcterms:created>
  <dcterms:modified xsi:type="dcterms:W3CDTF">2009-11-09T19:33:23Z</dcterms:modified>
</cp:coreProperties>
</file>